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53"/>
  </p:notesMasterIdLst>
  <p:handoutMasterIdLst>
    <p:handoutMasterId r:id="rId54"/>
  </p:handoutMasterIdLst>
  <p:sldIdLst>
    <p:sldId id="256" r:id="rId2"/>
    <p:sldId id="448" r:id="rId3"/>
    <p:sldId id="449" r:id="rId4"/>
    <p:sldId id="1234" r:id="rId5"/>
    <p:sldId id="1233" r:id="rId6"/>
    <p:sldId id="450" r:id="rId7"/>
    <p:sldId id="1240" r:id="rId8"/>
    <p:sldId id="488" r:id="rId9"/>
    <p:sldId id="489" r:id="rId10"/>
    <p:sldId id="453" r:id="rId11"/>
    <p:sldId id="780" r:id="rId12"/>
    <p:sldId id="1071" r:id="rId13"/>
    <p:sldId id="455" r:id="rId14"/>
    <p:sldId id="1238" r:id="rId15"/>
    <p:sldId id="1235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1237" r:id="rId24"/>
    <p:sldId id="486" r:id="rId25"/>
    <p:sldId id="487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85" r:id="rId34"/>
    <p:sldId id="472" r:id="rId35"/>
    <p:sldId id="471" r:id="rId36"/>
    <p:sldId id="475" r:id="rId37"/>
    <p:sldId id="476" r:id="rId38"/>
    <p:sldId id="478" r:id="rId39"/>
    <p:sldId id="477" r:id="rId40"/>
    <p:sldId id="474" r:id="rId41"/>
    <p:sldId id="480" r:id="rId42"/>
    <p:sldId id="491" r:id="rId43"/>
    <p:sldId id="1236" r:id="rId44"/>
    <p:sldId id="492" r:id="rId45"/>
    <p:sldId id="497" r:id="rId46"/>
    <p:sldId id="493" r:id="rId47"/>
    <p:sldId id="494" r:id="rId48"/>
    <p:sldId id="495" r:id="rId49"/>
    <p:sldId id="496" r:id="rId50"/>
    <p:sldId id="1239" r:id="rId51"/>
    <p:sldId id="447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79006" autoAdjust="0"/>
  </p:normalViewPr>
  <p:slideViewPr>
    <p:cSldViewPr>
      <p:cViewPr varScale="1">
        <p:scale>
          <a:sx n="107" d="100"/>
          <a:sy n="107" d="100"/>
        </p:scale>
        <p:origin x="1563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6176756-1D84-40BE-BBC2-9D9E88962B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B581B-B362-47A9-84FD-D10D42910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E0FAD-BA54-4317-82A7-821BD2DB6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673956-D710-444D-96A4-BFE2C496B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3/31/2020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30143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696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1012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C07BA8-B14F-4BF3-BEA5-206999334BEC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9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238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1754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99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traight Connector 27">
            <a:extLst>
              <a:ext uri="{FF2B5EF4-FFF2-40B4-BE49-F238E27FC236}">
                <a16:creationId xmlns:a16="http://schemas.microsoft.com/office/drawing/2014/main" id="{06298E40-6CE3-4071-A886-BB52EEC4E8C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B901BA-23F7-48F1-9C59-D0AB71637F8E}"/>
              </a:ext>
            </a:extLst>
          </p:cNvPr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94F6FA9-BBB9-4B45-9E4B-EE84C816DD08}"/>
              </a:ext>
            </a:extLst>
          </p:cNvPr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1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4" r:id="rId9"/>
    <p:sldLayoutId id="2147483831" r:id="rId10"/>
    <p:sldLayoutId id="2147483828" r:id="rId11"/>
    <p:sldLayoutId id="2147483832" r:id="rId12"/>
    <p:sldLayoutId id="2147483829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1" fontAlgn="base" hangingPunct="1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1" fontAlgn="base" hangingPunct="1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gif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40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chap5_CNN" TargetMode="External"/><Relationship Id="rId2" Type="http://schemas.openxmlformats.org/officeDocument/2006/relationships/hyperlink" Target="https://github.com/nndl/exercise/" TargetMode="Externa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4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DF9F3E-EFA1-4CA0-904B-7B9E0D86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C048C-D8FF-47CE-86A0-DCAF0F2E0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26967"/>
            <a:ext cx="2754438" cy="844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BF4C2-27ED-4E49-97AC-A367AC64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3526078"/>
            <a:ext cx="2576093" cy="24847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841844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2846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0596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09800"/>
            <a:ext cx="3722150" cy="35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DB7E1-3D7A-49DA-B7B7-042B4D9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BEC4F-F1CE-4070-97B9-3A14A99D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AE584-9D5C-4D74-BD24-F71481EB30D1}"/>
              </a:ext>
            </a:extLst>
          </p:cNvPr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34198-2609-4E3E-8220-93430762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01B661-69B0-4929-9B10-BC93D755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2DA6A-34F1-4A78-84F0-6F9CEF19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5740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>
            <a:extLst>
              <a:ext uri="{FF2B5EF4-FFF2-40B4-BE49-F238E27FC236}">
                <a16:creationId xmlns:a16="http://schemas.microsoft.com/office/drawing/2014/main" id="{557F1342-21D0-4F8E-899F-9811D014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289FF43-6316-4A5F-B65B-02092523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19" y="1219200"/>
            <a:ext cx="10136562" cy="4937125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7225434" y="5633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438" y="1827112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2308-04B4-4238-94AA-7AC39BA7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62F3-6129-4D62-9A68-15512118EE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3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837007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57400" y="43402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8" y="3762071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6366D-B7BD-4ACF-9581-886A659B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E67DD-1736-4732-9D9B-D8329E5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不同的滤波器来提取信号序列中的不同特征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9DDEF-42B5-4E3C-8A5B-2FB09880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91503"/>
            <a:ext cx="7550500" cy="1981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42E22A-A74A-4C03-B9D1-B5A914264D9A}"/>
              </a:ext>
            </a:extLst>
          </p:cNvPr>
          <p:cNvSpPr/>
          <p:nvPr/>
        </p:nvSpPr>
        <p:spPr>
          <a:xfrm>
            <a:off x="3429000" y="38241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低频信息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D0A92-14A0-44DA-B360-AC7EBD48EEEF}"/>
              </a:ext>
            </a:extLst>
          </p:cNvPr>
          <p:cNvSpPr/>
          <p:nvPr/>
        </p:nvSpPr>
        <p:spPr>
          <a:xfrm>
            <a:off x="7315200" y="38727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高频信息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/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′′(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= 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+ 1) + 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 − 1) − 2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𝑦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𝑢</m:t>
                      </m:r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STIX Two Math" panose="02020603050405020304" pitchFamily="18" charset="0"/>
                          <a:cs typeface="STIX Two Math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74057B-4DB4-4CE8-9846-DE6DE2701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4967840"/>
                <a:ext cx="4403770" cy="369332"/>
              </a:xfrm>
              <a:prstGeom prst="rect">
                <a:avLst/>
              </a:prstGeom>
              <a:blipFill>
                <a:blip r:embed="rId3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A831DBA-08B3-41F9-808A-D553C9201D10}"/>
              </a:ext>
            </a:extLst>
          </p:cNvPr>
          <p:cNvSpPr/>
          <p:nvPr/>
        </p:nvSpPr>
        <p:spPr>
          <a:xfrm>
            <a:off x="7239000" y="53371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二阶微分</a:t>
            </a:r>
          </a:p>
        </p:txBody>
      </p:sp>
    </p:spTree>
    <p:extLst>
      <p:ext uri="{BB962C8B-B14F-4D97-AF65-F5344CB8AC3E}">
        <p14:creationId xmlns:p14="http://schemas.microsoft.com/office/powerpoint/2010/main" val="309473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465E6-4659-4B35-9C94-9D0159FF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2|3.9|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2.1|0.6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147B83F4-2ECD-437A-8E72-F07AE3B1732A}" vid="{3A2FF28C-E62C-424C-841A-93209351F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18099</TotalTime>
  <Words>1862</Words>
  <Application>Microsoft Office PowerPoint</Application>
  <PresentationFormat>宽屏</PresentationFormat>
  <Paragraphs>224</Paragraphs>
  <Slides>51</Slides>
  <Notes>9</Notes>
  <HiddenSlides>3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 Unicode MS</vt:lpstr>
      <vt:lpstr>等线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Wingdings</vt:lpstr>
      <vt:lpstr>Wingdings 3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1834</cp:revision>
  <dcterms:created xsi:type="dcterms:W3CDTF">2009-03-19T21:17:53Z</dcterms:created>
  <dcterms:modified xsi:type="dcterms:W3CDTF">2020-03-30T19:39:54Z</dcterms:modified>
</cp:coreProperties>
</file>